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5773" y="94700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天堂都無苦難 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There is a Happy Land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8221" y="627322"/>
            <a:ext cx="9420631" cy="62306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天堂滿滿仁愛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 moa-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都是一家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Long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chit-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Bright in that happy land,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Beams every eye,</a:t>
            </a:r>
            <a:endParaRPr lang="en-US" sz="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53892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1972" y="502211"/>
            <a:ext cx="8915400" cy="61881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聖徒交陪天使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Seng-to  kau-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同心一意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Tang- sim chit-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Kept by a Father’s hand,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Love can not die,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515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1532" y="637955"/>
            <a:ext cx="8915400" cy="62200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攏總榮光尊貴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chun-kui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戴冕旒高高坐位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bian-liu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che-ui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 then to glory run,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a crown and Kingdom won,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114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452" y="516032"/>
            <a:ext cx="8915400" cy="62200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上帝與咱做堆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tui,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永遠無離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li.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bright above the sun,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Reign, reign for aye.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625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4901" y="490161"/>
            <a:ext cx="9420631" cy="62306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天堂都無苦難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 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kho-lan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永活無死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 is a happy land,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Far, far away,</a:t>
            </a:r>
            <a:endParaRPr lang="en-US" sz="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2012" y="532691"/>
            <a:ext cx="8915400" cy="61881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義人千千萬萬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Gi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chheng-chheng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ban-ban,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享福無比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Hiong-hok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pi.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Where saints in glory stand,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Bright, bright as day,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6252" y="318977"/>
            <a:ext cx="8915400" cy="62200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吟詩實在好聽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sit- chai 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同讚美耶穌尊名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Tang  o-   lo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So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chun-mia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how they sweetly sing,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Worthy is our Savior King,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50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32" y="648587"/>
            <a:ext cx="8915400" cy="62094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夜日歡喜大聲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Mi-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hi  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直到萬世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Tit-kau  ban-se.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Loud let His praises ring,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Praise, praise for aye.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337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0141" y="627322"/>
            <a:ext cx="9420631" cy="62306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大家趕快當來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Tai-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同行天路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Come to this happy land,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Come, come away,</a:t>
            </a:r>
            <a:endParaRPr lang="en-US" sz="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15733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932" y="532691"/>
            <a:ext cx="8915400" cy="61881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何事延遲疑訝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ian-chhian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gi-ngai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不可錯誤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M-thang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chho-ngo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Why will ye doubting stand?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Why still delay?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269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9172" y="637955"/>
            <a:ext cx="8915400" cy="62200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來享極大安樂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無憂悶也無罪惡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Bo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bun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-ok,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we shall happy be,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from sin and sorrow free,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195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372" y="648587"/>
            <a:ext cx="8915400" cy="62094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久長住在天國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Thian-kok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Lord we shall live with Thee,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Blest, blest for aye.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9372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957</TotalTime>
  <Words>461</Words>
  <Application>Microsoft Office PowerPoint</Application>
  <PresentationFormat>Widescreen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天堂都無苦難  There is a Happy Land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111</cp:revision>
  <dcterms:created xsi:type="dcterms:W3CDTF">2020-01-10T06:25:13Z</dcterms:created>
  <dcterms:modified xsi:type="dcterms:W3CDTF">2021-05-04T05:52:16Z</dcterms:modified>
</cp:coreProperties>
</file>